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27" r:id="rId1"/>
  </p:sldMasterIdLst>
  <p:sldIdLst>
    <p:sldId id="256" r:id="rId2"/>
    <p:sldId id="267" r:id="rId3"/>
    <p:sldId id="258" r:id="rId4"/>
    <p:sldId id="259" r:id="rId5"/>
    <p:sldId id="260" r:id="rId6"/>
    <p:sldId id="266" r:id="rId7"/>
    <p:sldId id="265" r:id="rId8"/>
    <p:sldId id="264" r:id="rId9"/>
    <p:sldId id="263" r:id="rId10"/>
    <p:sldId id="261" r:id="rId11"/>
    <p:sldId id="269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8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37"/>
    <p:restoredTop sz="50000"/>
  </p:normalViewPr>
  <p:slideViewPr>
    <p:cSldViewPr snapToGrid="0" snapToObjects="1">
      <p:cViewPr varScale="1">
        <p:scale>
          <a:sx n="93" d="100"/>
          <a:sy n="93" d="100"/>
        </p:scale>
        <p:origin x="21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24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4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11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30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865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81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502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6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aining.github.com/kit/downloads/github-git-cheat-sheet.pdf" TargetMode="External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8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book/en/v2/Getting-Started-About-Version-Contro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doc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oin?source=header-home" TargetMode="External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hyperlink" Target="https://desktop.github.com/" TargetMode="External"/><Relationship Id="rId5" Type="http://schemas.openxmlformats.org/officeDocument/2006/relationships/image" Target="../media/image9.tiff"/><Relationship Id="rId6" Type="http://schemas.openxmlformats.org/officeDocument/2006/relationships/hyperlink" Target="https://www.git-tower.com/" TargetMode="External"/><Relationship Id="rId7" Type="http://schemas.openxmlformats.org/officeDocument/2006/relationships/image" Target="../media/image10.tiff"/><Relationship Id="rId8" Type="http://schemas.openxmlformats.org/officeDocument/2006/relationships/hyperlink" Target="https://gitextensions.github.io/" TargetMode="External"/><Relationship Id="rId9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ourcetreeapp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281055" cy="1944399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Git</a:t>
            </a:r>
            <a:r>
              <a:rPr lang="en-US" dirty="0" err="1">
                <a:solidFill>
                  <a:schemeClr val="bg1"/>
                </a:solidFill>
              </a:rPr>
              <a:t>h</a:t>
            </a:r>
            <a:r>
              <a:rPr lang="en-US" dirty="0" err="1" smtClean="0">
                <a:solidFill>
                  <a:schemeClr val="bg1"/>
                </a:solidFill>
              </a:rPr>
              <a:t>ub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Workshop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33164" y="5202238"/>
            <a:ext cx="3158836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By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Janluis</a:t>
            </a:r>
            <a:r>
              <a:rPr lang="en-US" dirty="0" smtClean="0">
                <a:solidFill>
                  <a:schemeClr val="bg1"/>
                </a:solidFill>
              </a:rPr>
              <a:t> Rivera Gonzalez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Software Developer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93962" y="5070620"/>
            <a:ext cx="4239491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commonly used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"[descriptive message]”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[branch-name]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stash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pull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push [alias] [branch]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merge [branch]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4291" y="6311900"/>
            <a:ext cx="52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more commands and basic training </a:t>
            </a:r>
            <a:r>
              <a:rPr lang="en-US" dirty="0" smtClean="0">
                <a:hlinkClick r:id="rId2"/>
              </a:rPr>
              <a:t>Visit This Page.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3073" y="2212759"/>
            <a:ext cx="2687782" cy="26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7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Prove yourself!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218" y="2019589"/>
            <a:ext cx="3851564" cy="385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9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Companies using </a:t>
            </a:r>
            <a:r>
              <a:rPr lang="en-US" dirty="0" err="1"/>
              <a:t>G</a:t>
            </a:r>
            <a:r>
              <a:rPr lang="en-US" dirty="0" err="1" smtClean="0"/>
              <a:t>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355273"/>
            <a:ext cx="2415211" cy="1120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618" y="2033225"/>
            <a:ext cx="3087255" cy="17641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654" y="2321860"/>
            <a:ext cx="1186873" cy="1186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0634" y="4246730"/>
            <a:ext cx="3710611" cy="7922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527" y="4284643"/>
            <a:ext cx="3851564" cy="7163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9309" y="1989966"/>
            <a:ext cx="2538055" cy="18506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4235" y="5499847"/>
            <a:ext cx="3283529" cy="89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4394" y="3089869"/>
            <a:ext cx="6238628" cy="3768131"/>
          </a:xfrm>
        </p:spPr>
      </p:pic>
      <p:sp>
        <p:nvSpPr>
          <p:cNvPr id="5" name="TextBox 4"/>
          <p:cNvSpPr txBox="1"/>
          <p:nvPr/>
        </p:nvSpPr>
        <p:spPr>
          <a:xfrm>
            <a:off x="2161308" y="1066798"/>
            <a:ext cx="7232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Thanks for your attention!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And..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76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GitHub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source version controller.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87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source version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00557"/>
          </a:xfrm>
        </p:spPr>
        <p:txBody>
          <a:bodyPr/>
          <a:lstStyle/>
          <a:p>
            <a:r>
              <a:rPr lang="en-US" dirty="0" smtClean="0"/>
              <a:t>Is </a:t>
            </a:r>
            <a:r>
              <a:rPr lang="en-US" dirty="0"/>
              <a:t>a system that records changes to a file or set of files over time so that you can recall specific versions later.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040582"/>
            <a:ext cx="360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more information </a:t>
            </a:r>
            <a:r>
              <a:rPr lang="en-US" dirty="0" smtClean="0">
                <a:hlinkClick r:id="rId2"/>
              </a:rPr>
              <a:t>Visit Git Page.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1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used version controllers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218" y="1844242"/>
            <a:ext cx="2580235" cy="2660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08" y="2404162"/>
            <a:ext cx="2153126" cy="18615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00" y="4979193"/>
            <a:ext cx="4470400" cy="1231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6663" y="2083628"/>
            <a:ext cx="1818409" cy="21820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383" y="1998193"/>
            <a:ext cx="2662417" cy="26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9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Witch one is better?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more a matter of witch software fits better your development team and tools.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8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</a:t>
            </a:r>
            <a:r>
              <a:rPr lang="en-US" dirty="0" err="1" smtClean="0"/>
              <a:t>Git</a:t>
            </a:r>
            <a:r>
              <a:rPr lang="en-US" dirty="0" smtClean="0"/>
              <a:t> different?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main difference between </a:t>
            </a:r>
            <a:r>
              <a:rPr lang="en-US" dirty="0" err="1" smtClean="0"/>
              <a:t>Git</a:t>
            </a:r>
            <a:r>
              <a:rPr lang="en-US" dirty="0" smtClean="0"/>
              <a:t> and others source controllers is the way the data is stored. Others version controllers (</a:t>
            </a:r>
            <a:r>
              <a:rPr lang="en-US" dirty="0"/>
              <a:t>CVS, Subversion, </a:t>
            </a:r>
            <a:r>
              <a:rPr lang="en-US" dirty="0" smtClean="0"/>
              <a:t>Perforce, </a:t>
            </a:r>
            <a:r>
              <a:rPr lang="en-US" dirty="0" err="1" smtClean="0"/>
              <a:t>etc</a:t>
            </a:r>
            <a:r>
              <a:rPr lang="en-US" dirty="0" smtClean="0"/>
              <a:t>) stored their data by keeping a </a:t>
            </a:r>
            <a:r>
              <a:rPr lang="en-US" dirty="0"/>
              <a:t>set of files and the changes made to each file over time</a:t>
            </a:r>
            <a:r>
              <a:rPr lang="en-US" dirty="0" smtClean="0"/>
              <a:t>. </a:t>
            </a:r>
            <a:r>
              <a:rPr lang="en-US" dirty="0" err="1" smtClean="0"/>
              <a:t>Git</a:t>
            </a:r>
            <a:r>
              <a:rPr lang="en-US" dirty="0" smtClean="0"/>
              <a:t> operates differently, they treat their data </a:t>
            </a:r>
            <a:r>
              <a:rPr lang="en-US" dirty="0"/>
              <a:t>more like a set of snapshots of a miniature </a:t>
            </a:r>
            <a:r>
              <a:rPr lang="en-US" dirty="0" smtClean="0"/>
              <a:t>file system. </a:t>
            </a:r>
            <a:r>
              <a:rPr lang="en-US" dirty="0"/>
              <a:t>Every time </a:t>
            </a:r>
            <a:r>
              <a:rPr lang="en-US" dirty="0" smtClean="0"/>
              <a:t>a commit</a:t>
            </a:r>
            <a:r>
              <a:rPr lang="en-US" dirty="0"/>
              <a:t>, or </a:t>
            </a:r>
            <a:r>
              <a:rPr lang="en-US" dirty="0" smtClean="0"/>
              <a:t>save, is made in  the project </a:t>
            </a:r>
            <a:r>
              <a:rPr lang="en-US" dirty="0"/>
              <a:t>it basically takes a picture of what all your files look like at that moment and stores a reference to that snapshot.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6311900"/>
            <a:ext cx="5156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more information on how </a:t>
            </a:r>
            <a:r>
              <a:rPr lang="en-US" dirty="0" err="1" smtClean="0"/>
              <a:t>Git</a:t>
            </a:r>
            <a:r>
              <a:rPr lang="en-US" dirty="0" smtClean="0"/>
              <a:t> works </a:t>
            </a:r>
            <a:r>
              <a:rPr lang="en-US" dirty="0" smtClean="0">
                <a:hlinkClick r:id="rId2"/>
              </a:rPr>
              <a:t>Visit Git Doc.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485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GitHub</a:t>
            </a:r>
            <a:r>
              <a:rPr lang="en-US" dirty="0" smtClean="0"/>
              <a:t> 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</a:t>
            </a:r>
            <a:r>
              <a:rPr lang="en-US" dirty="0" smtClean="0">
                <a:hlinkClick r:id="rId2"/>
              </a:rPr>
              <a:t>GItHub Homepage</a:t>
            </a:r>
            <a:r>
              <a:rPr lang="en-US" dirty="0" smtClean="0"/>
              <a:t> (</a:t>
            </a:r>
            <a:r>
              <a:rPr lang="en-US" dirty="0" err="1" smtClean="0"/>
              <a:t>github.com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682" y="2797464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8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 your </a:t>
            </a:r>
            <a:r>
              <a:rPr lang="en-US" dirty="0" err="1" smtClean="0"/>
              <a:t>Git</a:t>
            </a:r>
            <a:r>
              <a:rPr lang="en-US" dirty="0" smtClean="0"/>
              <a:t> clients</a:t>
            </a:r>
            <a:endParaRPr lang="en-US" dirty="0"/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20538"/>
            <a:ext cx="5521036" cy="1380259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236" y="1850593"/>
            <a:ext cx="5180255" cy="1920148"/>
          </a:xfrm>
          <a:prstGeom prst="rect">
            <a:avLst/>
          </a:prstGeom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1891" y="4069999"/>
            <a:ext cx="3620655" cy="2172393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0454" y="4231890"/>
            <a:ext cx="1778673" cy="177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6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Teaching Moment!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7221" y="1825625"/>
            <a:ext cx="50633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5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Words>278</Words>
  <Application>Microsoft Macintosh PowerPoint</Application>
  <PresentationFormat>Widescreen</PresentationFormat>
  <Paragraphs>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Github  Workshop</vt:lpstr>
      <vt:lpstr>What is GitHub?</vt:lpstr>
      <vt:lpstr>What is a source version controller?</vt:lpstr>
      <vt:lpstr>Most used version controllers</vt:lpstr>
      <vt:lpstr>Witch one is better?</vt:lpstr>
      <vt:lpstr>Why is Git different?</vt:lpstr>
      <vt:lpstr>Setup GitHub Account</vt:lpstr>
      <vt:lpstr>Pick your Git clients</vt:lpstr>
      <vt:lpstr>Teaching Moment!</vt:lpstr>
      <vt:lpstr>Most commonly used commands</vt:lpstr>
      <vt:lpstr>Prove yourself!</vt:lpstr>
      <vt:lpstr>Companies using Git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</cp:revision>
  <dcterms:created xsi:type="dcterms:W3CDTF">2016-04-22T14:15:10Z</dcterms:created>
  <dcterms:modified xsi:type="dcterms:W3CDTF">2016-04-22T16:56:55Z</dcterms:modified>
</cp:coreProperties>
</file>